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4" r:id="rId1"/>
    <p:sldMasterId id="2147483699" r:id="rId2"/>
  </p:sldMasterIdLst>
  <p:notesMasterIdLst>
    <p:notesMasterId r:id="rId12"/>
  </p:notesMasterIdLst>
  <p:handoutMasterIdLst>
    <p:handoutMasterId r:id="rId13"/>
  </p:handoutMasterIdLst>
  <p:sldIdLst>
    <p:sldId id="256" r:id="rId3"/>
    <p:sldId id="386" r:id="rId4"/>
    <p:sldId id="333" r:id="rId5"/>
    <p:sldId id="387" r:id="rId6"/>
    <p:sldId id="331" r:id="rId7"/>
    <p:sldId id="385" r:id="rId8"/>
    <p:sldId id="388" r:id="rId9"/>
    <p:sldId id="389" r:id="rId10"/>
    <p:sldId id="351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870AEA7-3425-4F7A-9C93-58E62AEBD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04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0AA953B-EB64-4C92-90DE-121588957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83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AA953B-EB64-4C92-90DE-1215889572A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45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AD978-CD20-44CF-929A-A0D4EF946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7C716-BE14-4C90-96D2-5FBA42782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491FC-4178-46F3-8477-8CDEDC2B9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7AD978-CD20-44CF-929A-A0D4EF946B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3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E050F-16FD-4253-B0A2-B2A8581411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59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1278CD-D525-4B2E-B385-D5E1F490F4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769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1CB4A5-4C18-49DA-B770-A2463CED17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06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01E17-ACEA-4B60-B412-4FEB710AEF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00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ED8ADC-CC27-4B30-926D-EE573F3BB3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370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25ED8-5EE7-4DE7-9FAA-AC0D5B0F9B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51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B13FBF-04CD-4CD0-8EC7-EE51EE9B80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0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16,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E050F-16FD-4253-B0A2-B2A8581411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A092C-35C0-453C-8A83-EB1C086BEC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127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65FDF-D3C6-4CE3-88CF-6E06A03DE3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596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65FDF-D3C6-4CE3-88CF-6E06A03DE3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28039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65FDF-D3C6-4CE3-88CF-6E06A03DE3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422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65FDF-D3C6-4CE3-88CF-6E06A03DE3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5760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65FDF-D3C6-4CE3-88CF-6E06A03DE3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1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D7C716-BE14-4C90-96D2-5FBA42782F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086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491FC-4178-46F3-8477-8CDEDC2B91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3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278CD-D525-4B2E-B385-D5E1F490F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CB4A5-4C18-49DA-B770-A2463CED17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01E17-ACEA-4B60-B412-4FEB710AE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D8ADC-CC27-4B30-926D-EE573F3B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25ED8-5EE7-4DE7-9FAA-AC0D5B0F9B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13FBF-04CD-4CD0-8EC7-EE51EE9B8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A092C-35C0-453C-8A83-EB1C086BE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C65FDF-D3C6-4CE3-88CF-6E06A03DE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March 16,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7C65FDF-D3C6-4CE3-88CF-6E06A03DE3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2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010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State Update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J. Ritchie Morrow</a:t>
            </a:r>
          </a:p>
          <a:p>
            <a:pPr eaLnBrk="1" hangingPunct="1">
              <a:defRPr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CCPE Financial Aid Officer</a:t>
            </a:r>
          </a:p>
          <a:p>
            <a:pPr eaLnBrk="1" hangingPunct="1">
              <a:defRPr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19, 2026</a:t>
            </a:r>
          </a:p>
          <a:p>
            <a:pPr eaLnBrk="1" hangingPunct="1">
              <a:defRPr/>
            </a:pPr>
            <a:endParaRPr lang="en-US" sz="2800" dirty="0"/>
          </a:p>
        </p:txBody>
      </p:sp>
      <p:pic>
        <p:nvPicPr>
          <p:cNvPr id="1027" name="Picture 3" descr="C:\Users\Financial Aid Coord\Documents\Office Stuff\Logo\ccpe-logo-horizontal-color-L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"/>
            <a:ext cx="6172200" cy="147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12925-CA9A-11F2-185F-9A37E59A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85800"/>
          </a:xfrm>
        </p:spPr>
        <p:txBody>
          <a:bodyPr/>
          <a:lstStyle/>
          <a:p>
            <a:r>
              <a:rPr lang="en-US" dirty="0"/>
              <a:t>2026-27 Tentative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95B86-439F-8223-B0C0-F7262203A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47800"/>
            <a:ext cx="7239001" cy="45935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NOG</a:t>
            </a:r>
          </a:p>
          <a:p>
            <a:pPr lvl="1"/>
            <a:r>
              <a:rPr lang="en-US" dirty="0"/>
              <a:t>General Funds - $7,485,430 (-$260,000)</a:t>
            </a:r>
          </a:p>
          <a:p>
            <a:pPr lvl="1"/>
            <a:r>
              <a:rPr lang="en-US" dirty="0"/>
              <a:t>Lottery Funds - $16,614,872 (+260,000 (from NSCS Davis-Chambers))</a:t>
            </a:r>
          </a:p>
          <a:p>
            <a:r>
              <a:rPr lang="en-US" dirty="0"/>
              <a:t>ACE</a:t>
            </a:r>
          </a:p>
          <a:p>
            <a:pPr lvl="1"/>
            <a:r>
              <a:rPr lang="en-US" dirty="0"/>
              <a:t>General Funds - $1,500,000 (level)</a:t>
            </a:r>
          </a:p>
          <a:p>
            <a:r>
              <a:rPr lang="en-US" dirty="0"/>
              <a:t>Career-Readiness &amp; Dual-Credit Enrollment Grant</a:t>
            </a:r>
          </a:p>
          <a:p>
            <a:pPr lvl="1"/>
            <a:r>
              <a:rPr lang="en-US" dirty="0"/>
              <a:t>Lottery Funds – up to $200,000 (level)</a:t>
            </a:r>
          </a:p>
          <a:p>
            <a:r>
              <a:rPr lang="en-US" dirty="0"/>
              <a:t>Excellence in Teaching Loan Forgiveness</a:t>
            </a:r>
          </a:p>
          <a:p>
            <a:pPr lvl="1"/>
            <a:r>
              <a:rPr lang="en-US" dirty="0"/>
              <a:t>Lottery Funds – $650,000 for AETP (-85,000)</a:t>
            </a:r>
          </a:p>
          <a:p>
            <a:pPr lvl="1"/>
            <a:r>
              <a:rPr lang="en-US" dirty="0"/>
              <a:t>Lottery Funds – $300,000 for AETP-ST (-$100,000)</a:t>
            </a:r>
          </a:p>
          <a:p>
            <a:pPr lvl="1"/>
            <a:r>
              <a:rPr lang="en-US" dirty="0"/>
              <a:t>Lottery Funds – up to $1,050,000 for EETP (-$85,000)</a:t>
            </a:r>
          </a:p>
          <a:p>
            <a:r>
              <a:rPr lang="en-US" dirty="0"/>
              <a:t>Door to College Scholarship</a:t>
            </a:r>
          </a:p>
          <a:p>
            <a:pPr lvl="1"/>
            <a:r>
              <a:rPr lang="en-US" dirty="0"/>
              <a:t>Lottery Funds - $160,000 (-$74,702)</a:t>
            </a:r>
          </a:p>
          <a:p>
            <a:r>
              <a:rPr lang="en-US" dirty="0"/>
              <a:t>Nebraska Career Scholarships</a:t>
            </a:r>
          </a:p>
          <a:p>
            <a:pPr lvl="1"/>
            <a:r>
              <a:rPr lang="en-US" dirty="0"/>
              <a:t>$4,000,000 for Community Colleges &amp; Privates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F9932-C7DE-7406-1C45-36DD9E126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65665-80CE-0DD3-C60F-7E5B3714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E050F-16FD-4253-B0A2-B2A85814118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55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2026-27 NOG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88613"/>
            <a:ext cx="6347714" cy="388077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Maximums:</a:t>
            </a:r>
          </a:p>
          <a:p>
            <a:pPr lvl="1"/>
            <a:r>
              <a:rPr lang="en-US" dirty="0"/>
              <a:t>Grant - $5,400</a:t>
            </a:r>
          </a:p>
          <a:p>
            <a:pPr lvl="1"/>
            <a:r>
              <a:rPr lang="en-US" dirty="0"/>
              <a:t>SAI – 7,320</a:t>
            </a:r>
          </a:p>
          <a:p>
            <a:r>
              <a:rPr lang="en-US" dirty="0"/>
              <a:t>Application sent out mid June</a:t>
            </a:r>
          </a:p>
          <a:p>
            <a:pPr lvl="1"/>
            <a:r>
              <a:rPr lang="en-US" dirty="0"/>
              <a:t>Due June 26</a:t>
            </a:r>
          </a:p>
          <a:p>
            <a:r>
              <a:rPr lang="en-US" dirty="0"/>
              <a:t>Allocations sent out week of July 6</a:t>
            </a:r>
          </a:p>
          <a:p>
            <a:r>
              <a:rPr lang="en-US" b="1" dirty="0"/>
              <a:t>Reminder</a:t>
            </a:r>
            <a:r>
              <a:rPr lang="en-US" dirty="0"/>
              <a:t> – submit FY25 financial audit and compliance report</a:t>
            </a:r>
          </a:p>
          <a:p>
            <a:pPr lvl="1"/>
            <a:r>
              <a:rPr lang="en-US" dirty="0"/>
              <a:t>Required to participate in NOG</a:t>
            </a:r>
          </a:p>
          <a:p>
            <a:pPr lvl="1"/>
            <a:r>
              <a:rPr lang="en-US" dirty="0"/>
              <a:t>All publics</a:t>
            </a:r>
          </a:p>
          <a:p>
            <a:pPr lvl="1"/>
            <a:r>
              <a:rPr lang="en-US" dirty="0"/>
              <a:t>Three privates</a:t>
            </a:r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E050F-16FD-4253-B0A2-B2A85814118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92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Legislation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288" y="1488613"/>
            <a:ext cx="6929512" cy="4552750"/>
          </a:xfrm>
        </p:spPr>
        <p:txBody>
          <a:bodyPr>
            <a:normAutofit/>
          </a:bodyPr>
          <a:lstStyle/>
          <a:p>
            <a:r>
              <a:rPr lang="en-US" dirty="0"/>
              <a:t>LB119 – Requirements for RHOP and provide Tuition Waivers</a:t>
            </a:r>
          </a:p>
          <a:p>
            <a:pPr lvl="1"/>
            <a:r>
              <a:rPr lang="en-US" dirty="0"/>
              <a:t>Amended into LB332 (approved by Governor)</a:t>
            </a:r>
          </a:p>
          <a:p>
            <a:r>
              <a:rPr lang="en-US" dirty="0"/>
              <a:t>LB173 – Provide community colleges funds for dual enrollment</a:t>
            </a:r>
          </a:p>
          <a:p>
            <a:pPr lvl="1"/>
            <a:r>
              <a:rPr lang="en-US" dirty="0"/>
              <a:t>Amended into LB261 (approved by Governor)</a:t>
            </a:r>
          </a:p>
          <a:p>
            <a:r>
              <a:rPr lang="en-US" dirty="0"/>
              <a:t>LB306 – Changes to Nebraska Career &amp; Door to College Scholarships</a:t>
            </a:r>
          </a:p>
          <a:p>
            <a:pPr lvl="1"/>
            <a:r>
              <a:rPr lang="en-US" dirty="0"/>
              <a:t>Approved by Governor</a:t>
            </a:r>
          </a:p>
          <a:p>
            <a:r>
              <a:rPr lang="en-US" dirty="0"/>
              <a:t>LB307 – Provide fund for First Responders &amp; In the Line of Duty tuition waivers</a:t>
            </a:r>
          </a:p>
          <a:p>
            <a:pPr lvl="1"/>
            <a:r>
              <a:rPr lang="en-US" dirty="0"/>
              <a:t>In committee</a:t>
            </a:r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E050F-16FD-4253-B0A2-B2A85814118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74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Legislation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288" y="1488613"/>
            <a:ext cx="6929512" cy="4552750"/>
          </a:xfrm>
        </p:spPr>
        <p:txBody>
          <a:bodyPr>
            <a:normAutofit/>
          </a:bodyPr>
          <a:lstStyle/>
          <a:p>
            <a:r>
              <a:rPr lang="en-US" sz="2000" dirty="0"/>
              <a:t>LB335 – Redefine child in In the Line of Duty Dependent Education Act</a:t>
            </a:r>
          </a:p>
          <a:p>
            <a:pPr lvl="1"/>
            <a:r>
              <a:rPr lang="en-US" dirty="0"/>
              <a:t>Approved by Governor</a:t>
            </a:r>
          </a:p>
          <a:p>
            <a:r>
              <a:rPr lang="en-US" dirty="0"/>
              <a:t>LB408 – Special Education Teacher Forgivable Loan</a:t>
            </a:r>
          </a:p>
          <a:p>
            <a:pPr lvl="1"/>
            <a:r>
              <a:rPr lang="en-US" dirty="0"/>
              <a:t>In committee</a:t>
            </a:r>
          </a:p>
          <a:p>
            <a:r>
              <a:rPr lang="en-US" dirty="0"/>
              <a:t>LB417 – Promise Scholarship at state &amp; community colleges</a:t>
            </a:r>
          </a:p>
          <a:p>
            <a:pPr lvl="1"/>
            <a:r>
              <a:rPr lang="en-US" dirty="0"/>
              <a:t>Died on the floor</a:t>
            </a:r>
          </a:p>
          <a:p>
            <a:r>
              <a:rPr lang="en-US" dirty="0"/>
              <a:t>LB523 - Student Teacher Compensation</a:t>
            </a:r>
          </a:p>
          <a:p>
            <a:pPr lvl="1"/>
            <a:r>
              <a:rPr lang="en-US" dirty="0"/>
              <a:t>In committee</a:t>
            </a:r>
          </a:p>
          <a:p>
            <a:r>
              <a:rPr lang="en-US" dirty="0"/>
              <a:t>LB570 – Provide nursing scholarships</a:t>
            </a:r>
          </a:p>
          <a:p>
            <a:pPr lvl="1"/>
            <a:r>
              <a:rPr lang="en-US" dirty="0"/>
              <a:t>In committee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E050F-16FD-4253-B0A2-B2A85814118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17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Legislation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288" y="1488613"/>
            <a:ext cx="6929512" cy="4607387"/>
          </a:xfrm>
        </p:spPr>
        <p:txBody>
          <a:bodyPr>
            <a:normAutofit/>
          </a:bodyPr>
          <a:lstStyle/>
          <a:p>
            <a:r>
              <a:rPr lang="en-US" sz="1900" dirty="0"/>
              <a:t>LB608 – Adds correctional officers, youth detention officers, and nondependent child to First Responder Recruitment &amp; Retention Act</a:t>
            </a:r>
          </a:p>
          <a:p>
            <a:pPr lvl="1"/>
            <a:r>
              <a:rPr lang="en-US" sz="1700" dirty="0"/>
              <a:t>Approved by Governor</a:t>
            </a:r>
          </a:p>
          <a:p>
            <a:r>
              <a:rPr lang="en-US" sz="1900" dirty="0"/>
              <a:t>LB11 – Appropriate funds to NSWERS</a:t>
            </a:r>
          </a:p>
          <a:p>
            <a:pPr lvl="1"/>
            <a:r>
              <a:rPr lang="en-US" sz="1700" dirty="0"/>
              <a:t>In committee</a:t>
            </a:r>
          </a:p>
          <a:p>
            <a:r>
              <a:rPr lang="en-US" sz="1900" dirty="0"/>
              <a:t>LB14 – Hunger-Free Schools Act</a:t>
            </a:r>
          </a:p>
          <a:p>
            <a:pPr lvl="1"/>
            <a:r>
              <a:rPr lang="en-US" sz="1700" dirty="0"/>
              <a:t>In committee</a:t>
            </a:r>
          </a:p>
          <a:p>
            <a:r>
              <a:rPr lang="en-US" sz="1900" dirty="0"/>
              <a:t>LB60 – Allow lottery tickets to be sold in vending machines</a:t>
            </a:r>
          </a:p>
          <a:p>
            <a:pPr lvl="1"/>
            <a:r>
              <a:rPr lang="en-US" sz="1700" dirty="0"/>
              <a:t>Approved by Governor</a:t>
            </a:r>
          </a:p>
          <a:p>
            <a:r>
              <a:rPr lang="en-US" dirty="0"/>
              <a:t>LB833 – Provides for state colleges to offer doctoral degrees</a:t>
            </a:r>
          </a:p>
          <a:p>
            <a:pPr lvl="1"/>
            <a:r>
              <a:rPr lang="en-US" dirty="0"/>
              <a:t>In committee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E050F-16FD-4253-B0A2-B2A85814118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71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55525-2CC2-D298-378E-EF81C950F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A1A0C-74EC-2DEE-5071-68C20A13B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AE929-0EC4-4472-DBAA-661861D23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288" y="1488613"/>
            <a:ext cx="6929512" cy="4607387"/>
          </a:xfrm>
        </p:spPr>
        <p:txBody>
          <a:bodyPr>
            <a:normAutofit/>
          </a:bodyPr>
          <a:lstStyle/>
          <a:p>
            <a:r>
              <a:rPr lang="en-US" dirty="0"/>
              <a:t>LB956 – requires CCPE to publish in aggregate salary &amp; benefit information of publics employees</a:t>
            </a:r>
          </a:p>
          <a:p>
            <a:pPr lvl="1"/>
            <a:r>
              <a:rPr lang="en-US" dirty="0"/>
              <a:t>Passed Legislature</a:t>
            </a:r>
          </a:p>
          <a:p>
            <a:r>
              <a:rPr lang="en-US" dirty="0"/>
              <a:t>LB870 &amp; LB1061 – Changes Nebraska resident status – NE high school graduates &amp; alien students</a:t>
            </a:r>
          </a:p>
          <a:p>
            <a:pPr lvl="1"/>
            <a:r>
              <a:rPr lang="en-US" dirty="0"/>
              <a:t>In committee</a:t>
            </a:r>
          </a:p>
          <a:p>
            <a:r>
              <a:rPr lang="en-US" dirty="0"/>
              <a:t>LB1086 – changes GAP awarding guidelines</a:t>
            </a:r>
          </a:p>
          <a:p>
            <a:pPr lvl="1"/>
            <a:r>
              <a:rPr lang="en-US" dirty="0"/>
              <a:t>On General File</a:t>
            </a:r>
          </a:p>
          <a:p>
            <a:r>
              <a:rPr lang="en-US" dirty="0"/>
              <a:t>LB1117 – provides 50% reimbursement to publics for veterans and first responders waivers</a:t>
            </a:r>
          </a:p>
          <a:p>
            <a:pPr lvl="1"/>
            <a:r>
              <a:rPr lang="en-US" dirty="0"/>
              <a:t>In committee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FB549-EDAC-C4B3-9326-D911006BB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Coordinating Commission for Postsecondary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DD2F4-CCD9-3917-EECA-3BD2A8601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E050F-16FD-4253-B0A2-B2A85814118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7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B6BC9-5727-405A-0D83-A2B0BD332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2DEE9-EB04-8E9C-E15C-F7389B5E8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92CFD-EDE5-FB86-DE68-21D3076DD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288" y="1488613"/>
            <a:ext cx="6929512" cy="4607387"/>
          </a:xfrm>
        </p:spPr>
        <p:txBody>
          <a:bodyPr>
            <a:normAutofit/>
          </a:bodyPr>
          <a:lstStyle/>
          <a:p>
            <a:r>
              <a:rPr lang="en-US" dirty="0"/>
              <a:t>LB1184 – provides matching grant for tribal colleges</a:t>
            </a:r>
          </a:p>
          <a:p>
            <a:pPr lvl="1"/>
            <a:r>
              <a:rPr lang="en-US" dirty="0"/>
              <a:t>In committee</a:t>
            </a:r>
          </a:p>
          <a:p>
            <a:r>
              <a:rPr lang="en-US" dirty="0"/>
              <a:t>LB1196 – Low-earning programs will become ineligible for local &amp; state funding</a:t>
            </a:r>
          </a:p>
          <a:p>
            <a:pPr lvl="1"/>
            <a:r>
              <a:rPr lang="en-US" dirty="0"/>
              <a:t>In committee </a:t>
            </a:r>
          </a:p>
          <a:p>
            <a:r>
              <a:rPr lang="en-US" dirty="0"/>
              <a:t>LB1247 – would reduce NCS funding for institutions that do not fully participate in NSWERS</a:t>
            </a:r>
          </a:p>
          <a:p>
            <a:pPr lvl="1"/>
            <a:r>
              <a:rPr lang="en-US" dirty="0"/>
              <a:t>In committee</a:t>
            </a:r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540DF-14CB-0812-528A-FE7FC8018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Coordinating Commission for Postsecondary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40DB5-38B1-A6CA-0737-7BD816BD3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E050F-16FD-4253-B0A2-B2A85814118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49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Coordinating Commission for Postsecondary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E050F-16FD-4253-B0A2-B2A85814118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4309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A99699D5100244B1714FF40FD708DC" ma:contentTypeVersion="14" ma:contentTypeDescription="Create a new document." ma:contentTypeScope="" ma:versionID="fff93536da49d6eaec78a01440e54e66">
  <xsd:schema xmlns:xsd="http://www.w3.org/2001/XMLSchema" xmlns:xs="http://www.w3.org/2001/XMLSchema" xmlns:p="http://schemas.microsoft.com/office/2006/metadata/properties" xmlns:ns2="3569278c-99fb-47f5-92cd-a0a03c4a0a8f" xmlns:ns3="8a08aac4-572a-4067-a167-6c8c2a6b4e1a" targetNamespace="http://schemas.microsoft.com/office/2006/metadata/properties" ma:root="true" ma:fieldsID="6037163def13e68397e68e40d2144b0f" ns2:_="" ns3:_="">
    <xsd:import namespace="3569278c-99fb-47f5-92cd-a0a03c4a0a8f"/>
    <xsd:import namespace="8a08aac4-572a-4067-a167-6c8c2a6b4e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9278c-99fb-47f5-92cd-a0a03c4a0a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9763ad0-490b-4d1c-b747-15af6fab7c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8aac4-572a-4067-a167-6c8c2a6b4e1a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103a5b8-53ca-4d7f-bfdd-967907c055c2}" ma:internalName="TaxCatchAll" ma:showField="CatchAllData" ma:web="8a08aac4-572a-4067-a167-6c8c2a6b4e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a08aac4-572a-4067-a167-6c8c2a6b4e1a" xsi:nil="true"/>
    <lcf76f155ced4ddcb4097134ff3c332f xmlns="3569278c-99fb-47f5-92cd-a0a03c4a0a8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16B0F68-9D54-4339-9B51-37D32FE7495C}"/>
</file>

<file path=customXml/itemProps2.xml><?xml version="1.0" encoding="utf-8"?>
<ds:datastoreItem xmlns:ds="http://schemas.openxmlformats.org/officeDocument/2006/customXml" ds:itemID="{F564FADA-B647-4576-8666-FF09105870DD}"/>
</file>

<file path=customXml/itemProps3.xml><?xml version="1.0" encoding="utf-8"?>
<ds:datastoreItem xmlns:ds="http://schemas.openxmlformats.org/officeDocument/2006/customXml" ds:itemID="{085A2E58-91C5-46A5-972F-4EEF89D7EF5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35485</TotalTime>
  <Words>510</Words>
  <Application>Microsoft Office PowerPoint</Application>
  <PresentationFormat>On-screen Show (4:3)</PresentationFormat>
  <Paragraphs>97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Custom Design</vt:lpstr>
      <vt:lpstr>Facet</vt:lpstr>
      <vt:lpstr>State Update</vt:lpstr>
      <vt:lpstr>2026-27 Tentative Funding</vt:lpstr>
      <vt:lpstr>2026-27 NOG</vt:lpstr>
      <vt:lpstr>State Legislation</vt:lpstr>
      <vt:lpstr>State Legislation</vt:lpstr>
      <vt:lpstr>State Legislation</vt:lpstr>
      <vt:lpstr>State Legislation</vt:lpstr>
      <vt:lpstr>State Legislation</vt:lpstr>
      <vt:lpstr>State Update</vt:lpstr>
    </vt:vector>
  </TitlesOfParts>
  <Company>CCPE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J. Ritchie Morrow</dc:creator>
  <cp:lastModifiedBy>Kimberly Scow</cp:lastModifiedBy>
  <cp:revision>362</cp:revision>
  <cp:lastPrinted>2015-11-12T18:11:34Z</cp:lastPrinted>
  <dcterms:created xsi:type="dcterms:W3CDTF">2005-01-13T17:05:23Z</dcterms:created>
  <dcterms:modified xsi:type="dcterms:W3CDTF">2026-03-12T20:30:42Z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0x01010072A99699D5100244B1714FF40FD708DC</vt:lpwstr>
  </property>
</Properties>
</file>